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124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Aditya Raj</a:t>
            </a: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06-03-2024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679825"/>
            <a:ext cx="10931209" cy="504643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project focuses on analyzing the data of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 landings and builds a prediction model to predict if a particular rocket launch will successfully land or not.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entire project consists of the following steps: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 Creation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Prediction Model Building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</TotalTime>
  <Words>1395</Words>
  <Application>Microsoft Office PowerPoint</Application>
  <PresentationFormat>Widescreen</PresentationFormat>
  <Paragraphs>239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Aditya Raj</cp:lastModifiedBy>
  <cp:revision>203</cp:revision>
  <dcterms:created xsi:type="dcterms:W3CDTF">2021-04-29T18:58:34Z</dcterms:created>
  <dcterms:modified xsi:type="dcterms:W3CDTF">2024-03-06T06:00:22Z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